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61" r:id="rId10"/>
    <p:sldId id="263" r:id="rId11"/>
  </p:sldIdLst>
  <p:sldSz cx="12192000" cy="6858000"/>
  <p:notesSz cx="6858000" cy="9144000"/>
  <p:embeddedFontLst>
    <p:embeddedFont>
      <p:font typeface="Century" panose="02040604050505020304" pitchFamily="18" charset="0"/>
      <p:regular r:id="rId13"/>
    </p:embeddedFont>
    <p:embeddedFont>
      <p:font typeface="Play" panose="020B0604020202020204" charset="0"/>
      <p:regular r:id="rId14"/>
      <p:bold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6" roundtripDataSignature="AMtx7mhp9M9k47HLE4/iEDvi2taB8z1s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3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ADB4DC0F-5BFE-DEA2-3040-9F8F69D7A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>
            <a:extLst>
              <a:ext uri="{FF2B5EF4-FFF2-40B4-BE49-F238E27FC236}">
                <a16:creationId xmlns:a16="http://schemas.microsoft.com/office/drawing/2014/main" id="{92B43819-FFE1-2BAD-89A5-502665D34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4:notes">
            <a:extLst>
              <a:ext uri="{FF2B5EF4-FFF2-40B4-BE49-F238E27FC236}">
                <a16:creationId xmlns:a16="http://schemas.microsoft.com/office/drawing/2014/main" id="{761E29CC-D480-9EC9-2727-D945C2207F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19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0" name="Google Shape;1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7" name="Google Shape;1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6172200" y="1843650"/>
            <a:ext cx="4280100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1" i="1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Crowd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King Vidor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1928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A prescient family drama about navigating love and survival in a city that never stops.</a:t>
            </a:r>
            <a:endParaRPr lang="en-GB" sz="2400" b="0" i="0" u="none" strike="noStrike" cap="none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1026" name="Picture 2" descr="The Crowd (1928 film) - Wikipedia">
            <a:extLst>
              <a:ext uri="{FF2B5EF4-FFF2-40B4-BE49-F238E27FC236}">
                <a16:creationId xmlns:a16="http://schemas.microsoft.com/office/drawing/2014/main" id="{4BD5691D-EEF6-5221-8204-27CE15203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27" y="981951"/>
            <a:ext cx="3243473" cy="489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857123" y="1351527"/>
            <a:ext cx="3619666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Due to concerns over the film’s denser themes, two endings were released to exhibitors – Vidor’s desired ending and a happier one.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According to Vidor, the happier ending was rarely chosen.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1B58B-8BD7-6E33-C847-36DA0E83C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548" y="1553887"/>
            <a:ext cx="6676960" cy="37502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94" name="Google Shape;94;p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6068786" y="1538288"/>
            <a:ext cx="390799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061385" y="797528"/>
            <a:ext cx="4272615" cy="5262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King Vidor began working on </a:t>
            </a:r>
            <a:r>
              <a:rPr lang="en-GB" sz="2400" b="1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Crowd </a:t>
            </a: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after the success of </a:t>
            </a:r>
            <a:r>
              <a:rPr lang="en-GB" sz="2400" b="1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Big Parade, </a:t>
            </a: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1925’s highest grossing film.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b="1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Vidor aimed to stretch the boundaries of what was possible in silent cinematography. Due to the clunkiness of early sound equipment, innovations made in </a:t>
            </a:r>
            <a:r>
              <a:rPr lang="en-GB" sz="2400" b="1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Crowd </a:t>
            </a:r>
            <a:r>
              <a:rPr lang="en-GB" sz="2400" b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would not be matched for several years.</a:t>
            </a:r>
            <a:endParaRPr sz="2400" b="1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7CDC8-DBCC-260D-A57F-B7B0CA34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414" y="1182878"/>
            <a:ext cx="5640334" cy="44922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6250560" y="2459524"/>
            <a:ext cx="48639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imagery of the endless desks at John’s office has been replicated several times, most famously in Billy Wilder’s 1960 classic </a:t>
            </a:r>
            <a:r>
              <a:rPr lang="en-US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Apartment.</a:t>
            </a:r>
            <a:endParaRPr lang="en-US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DB59A-460D-8120-F1D3-D3EA3D1C1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044" y="795032"/>
            <a:ext cx="3874656" cy="23421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DCDFA-3674-23C5-3317-420B240A3E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044" y="3335328"/>
            <a:ext cx="3874656" cy="26573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167886" y="982196"/>
            <a:ext cx="5216550" cy="489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Co-starring as Mary is Eleanor </a:t>
            </a:r>
            <a:r>
              <a:rPr lang="en-GB" sz="2400" dirty="0" err="1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Boardman,Vidor’s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 wife at the time. This was their sixth and final collaboration.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Despite her brilliant performance in </a:t>
            </a:r>
            <a:r>
              <a:rPr lang="en-GB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Crowd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, Boardman’s final film in Hollywood would come just three years later. She would retire from acting in 1935 after starring in a Spanish film directed by her second husband, Harry </a:t>
            </a:r>
            <a:r>
              <a:rPr lang="en-GB" sz="2400" dirty="0" err="1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d'Abbadie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 </a:t>
            </a:r>
            <a:r>
              <a:rPr lang="en-GB" sz="2400" dirty="0" err="1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d'Arrast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764B2-E134-A02A-6AE9-F85956437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567" y="912811"/>
            <a:ext cx="3877022" cy="5032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22" name="Google Shape;12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 txBox="1"/>
          <p:nvPr/>
        </p:nvSpPr>
        <p:spPr>
          <a:xfrm>
            <a:off x="6424118" y="1536194"/>
            <a:ext cx="409454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film stars James Murray as John. Vidor was looking for an unknown for the everyman protagonist when he saw Murray walking past him on the studio lot with a group of extras. After eventually tracking the actor down, he was given the part.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C43342-4769-B3DD-9976-88172BD71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445" y="938946"/>
            <a:ext cx="3658474" cy="49801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5"/>
          <p:cNvSpPr txBox="1"/>
          <p:nvPr/>
        </p:nvSpPr>
        <p:spPr>
          <a:xfrm>
            <a:off x="1330675" y="1166857"/>
            <a:ext cx="5063987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Murray would experience success after the film’s release, but his career faltered due to alcoholism. He would be offered the chance to reprise his role of John in 1934’s </a:t>
            </a:r>
            <a:r>
              <a:rPr lang="en-US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Our Daily Bread </a:t>
            </a: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in exchange for getting clean but rejected the offer.</a:t>
            </a:r>
            <a:endParaRPr lang="en-US" dirty="0">
              <a:ea typeface="Centur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Tragically, he would die two years later</a:t>
            </a:r>
            <a:r>
              <a:rPr lang="en-US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in a drowning accident.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50A3B-AA6F-7FE1-5380-B893C53B6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472" y="1092364"/>
            <a:ext cx="3119751" cy="46732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>
          <a:extLst>
            <a:ext uri="{FF2B5EF4-FFF2-40B4-BE49-F238E27FC236}">
              <a16:creationId xmlns:a16="http://schemas.microsoft.com/office/drawing/2014/main" id="{ABEFD627-9C8E-9DF3-36F1-AF595AB55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>
            <a:extLst>
              <a:ext uri="{FF2B5EF4-FFF2-40B4-BE49-F238E27FC236}">
                <a16:creationId xmlns:a16="http://schemas.microsoft.com/office/drawing/2014/main" id="{763EF3BC-3360-88C5-12DA-7B14471C36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12" name="Google Shape;112;p4">
            <a:extLst>
              <a:ext uri="{FF2B5EF4-FFF2-40B4-BE49-F238E27FC236}">
                <a16:creationId xmlns:a16="http://schemas.microsoft.com/office/drawing/2014/main" id="{625ED5B7-E0DF-3EA4-5F13-6DA3633F1CD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13" name="Google Shape;113;p4">
            <a:extLst>
              <a:ext uri="{FF2B5EF4-FFF2-40B4-BE49-F238E27FC236}">
                <a16:creationId xmlns:a16="http://schemas.microsoft.com/office/drawing/2014/main" id="{57E5A746-2243-AA77-76CB-79F1B24EC3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>
            <a:extLst>
              <a:ext uri="{FF2B5EF4-FFF2-40B4-BE49-F238E27FC236}">
                <a16:creationId xmlns:a16="http://schemas.microsoft.com/office/drawing/2014/main" id="{E8E4FEE5-5ACD-8600-E61D-39626EEA43AF}"/>
              </a:ext>
            </a:extLst>
          </p:cNvPr>
          <p:cNvSpPr txBox="1"/>
          <p:nvPr/>
        </p:nvSpPr>
        <p:spPr>
          <a:xfrm>
            <a:off x="6096000" y="1536191"/>
            <a:ext cx="4552687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Murray’s story continued to affect Vidor throughout his life. Twenty years after his final feature film was released, the director attempted to get funding for a screenplay titled </a:t>
            </a:r>
            <a:r>
              <a:rPr lang="en-GB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Actor (A Story that Actually Happened), 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based on Murray’s life. It was never made.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A5D4D-6B8C-A6DE-514D-309FC813B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913" y="1205901"/>
            <a:ext cx="3460298" cy="444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1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53" name="Google Shape;15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4" name="Google Shape;1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D2B45F-3471-B690-E3B9-DFE06A0B2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914" y="1378235"/>
            <a:ext cx="5494183" cy="4100813"/>
          </a:xfrm>
          <a:prstGeom prst="rect">
            <a:avLst/>
          </a:prstGeom>
        </p:spPr>
      </p:pic>
      <p:sp>
        <p:nvSpPr>
          <p:cNvPr id="155" name="Google Shape;155;p8"/>
          <p:cNvSpPr txBox="1"/>
          <p:nvPr/>
        </p:nvSpPr>
        <p:spPr>
          <a:xfrm>
            <a:off x="1095903" y="1720503"/>
            <a:ext cx="3913800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iconic shot that scales John’s office building was created by using a model laid flat on the studio floor. The view inside the window is actually a still image from an earlier shoot placed behind the glass.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31" name="Google Shape;13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9"/>
          <p:cNvSpPr txBox="1"/>
          <p:nvPr/>
        </p:nvSpPr>
        <p:spPr>
          <a:xfrm>
            <a:off x="6645649" y="1166858"/>
            <a:ext cx="444796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It is widely considered that </a:t>
            </a:r>
            <a:r>
              <a:rPr lang="en-GB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Psycho 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featured the first toilet flushing in film, but decades earlier </a:t>
            </a:r>
            <a:r>
              <a:rPr lang="en-GB" sz="2400" i="1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The Crowd </a:t>
            </a: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caused controversy for featuring a toilet on screen.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GB"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dirty="0">
                <a:solidFill>
                  <a:schemeClr val="lt1"/>
                </a:solidFill>
                <a:latin typeface="Century"/>
                <a:ea typeface="Century"/>
                <a:cs typeface="Century"/>
                <a:sym typeface="Century"/>
              </a:rPr>
              <a:t>MGM’s Louis B. Mayer voted against his own film in the Best Production Design Academy Award, calling it “that damned toilet picture”.</a:t>
            </a:r>
            <a:endParaRPr sz="2400" dirty="0">
              <a:solidFill>
                <a:schemeClr val="lt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3074" name="Picture 2" descr="r/MovieDetails - No, Psycho (1960) is not the first American film to show a toilet on screen. A toilet appears in the 1928 American silent film The Crowd.">
            <a:extLst>
              <a:ext uri="{FF2B5EF4-FFF2-40B4-BE49-F238E27FC236}">
                <a16:creationId xmlns:a16="http://schemas.microsoft.com/office/drawing/2014/main" id="{65C049E9-3261-5262-3D0D-96F011F7C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049" y="1623018"/>
            <a:ext cx="4815942" cy="36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8924</TotalTime>
  <Words>449</Words>
  <Application>Microsoft Office PowerPoint</Application>
  <PresentationFormat>Widescreen</PresentationFormat>
  <Paragraphs>24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Play</vt:lpstr>
      <vt:lpstr>Arial</vt:lpstr>
      <vt:lpstr>Century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Jennifer Alexander (student)</dc:creator>
  <cp:lastModifiedBy>Samuel Mutch (student)</cp:lastModifiedBy>
  <cp:revision>2</cp:revision>
  <dcterms:created xsi:type="dcterms:W3CDTF">2024-03-18T12:59:32Z</dcterms:created>
  <dcterms:modified xsi:type="dcterms:W3CDTF">2026-02-10T12:38:26Z</dcterms:modified>
</cp:coreProperties>
</file>