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66" r:id="rId2"/>
    <p:sldId id="267" r:id="rId3"/>
    <p:sldId id="270" r:id="rId4"/>
    <p:sldId id="269" r:id="rId5"/>
    <p:sldId id="271" r:id="rId6"/>
    <p:sldId id="272" r:id="rId7"/>
    <p:sldId id="273" r:id="rId8"/>
    <p:sldId id="27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p:restoredTop sz="94673"/>
  </p:normalViewPr>
  <p:slideViewPr>
    <p:cSldViewPr snapToGrid="0">
      <p:cViewPr varScale="1">
        <p:scale>
          <a:sx n="59" d="100"/>
          <a:sy n="59" d="100"/>
        </p:scale>
        <p:origin x="940" y="5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74242-171B-4216-BE87-5326EE250BC4}" type="datetimeFigureOut">
              <a:rPr lang="en-IN" smtClean="0"/>
              <a:t>11-03-2026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5A420A-395A-4A47-8773-ABAD9857D8F1}" type="slidenum">
              <a:rPr lang="en-IN" smtClean="0"/>
              <a:t>‹#›</a:t>
            </a:fld>
            <a:endParaRPr lang="en-IN"/>
          </a:p>
        </p:txBody>
      </p:sp>
    </p:spTree>
    <p:extLst>
      <p:ext uri="{BB962C8B-B14F-4D97-AF65-F5344CB8AC3E}">
        <p14:creationId xmlns:p14="http://schemas.microsoft.com/office/powerpoint/2010/main" val="399339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36FA5745-BD91-900E-B57E-E45FC1A0F53D}"/>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7D8EA0C8-BDE1-F49B-CD13-64F44858CE6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6:notes">
            <a:extLst>
              <a:ext uri="{FF2B5EF4-FFF2-40B4-BE49-F238E27FC236}">
                <a16:creationId xmlns:a16="http://schemas.microsoft.com/office/drawing/2014/main" id="{CB4CAEA6-66B6-FCED-D052-C6FE7EE594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6532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1348BDDD-2F37-260A-9951-30744468530B}"/>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E2059226-7B4F-38CF-805D-269666BFF73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6:notes">
            <a:extLst>
              <a:ext uri="{FF2B5EF4-FFF2-40B4-BE49-F238E27FC236}">
                <a16:creationId xmlns:a16="http://schemas.microsoft.com/office/drawing/2014/main" id="{DEC9F792-85EA-F7F3-1E01-6AA23BFC1E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3137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E68C5E95-1E6B-20B4-A2BD-2E79282C202B}"/>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930E6C0F-0DB1-F0BA-E77E-804AAB1A87A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6:notes">
            <a:extLst>
              <a:ext uri="{FF2B5EF4-FFF2-40B4-BE49-F238E27FC236}">
                <a16:creationId xmlns:a16="http://schemas.microsoft.com/office/drawing/2014/main" id="{C499DB9C-0F2D-98A2-7053-6F969E7FBA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480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CE6D4388-8C86-784A-9989-63545D36AE40}"/>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11648CDB-E7F4-067B-D46B-01049E89F9F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6:notes">
            <a:extLst>
              <a:ext uri="{FF2B5EF4-FFF2-40B4-BE49-F238E27FC236}">
                <a16:creationId xmlns:a16="http://schemas.microsoft.com/office/drawing/2014/main" id="{36E48F52-C20D-3AD2-F2E9-41CEAF1F1E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0276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2EC8F862-ED75-C6A3-F9B5-4A11C7193846}"/>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757BF230-1D8B-FC7A-6B6E-B4F1FAE5869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6:notes">
            <a:extLst>
              <a:ext uri="{FF2B5EF4-FFF2-40B4-BE49-F238E27FC236}">
                <a16:creationId xmlns:a16="http://schemas.microsoft.com/office/drawing/2014/main" id="{27B05284-8775-B5FD-800C-973332D28E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6925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F708D40B-55C1-A960-2602-C6A67B203B27}"/>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538AABE3-0C3A-5404-8FEB-490364F4275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6:notes">
            <a:extLst>
              <a:ext uri="{FF2B5EF4-FFF2-40B4-BE49-F238E27FC236}">
                <a16:creationId xmlns:a16="http://schemas.microsoft.com/office/drawing/2014/main" id="{04DACF0E-4C1B-A021-E051-563F57A1D1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1957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8D1766A3-D849-45FC-23E5-39467D1A186D}"/>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D5301ACD-7571-9B07-A830-26F4BBC3775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6:notes">
            <a:extLst>
              <a:ext uri="{FF2B5EF4-FFF2-40B4-BE49-F238E27FC236}">
                <a16:creationId xmlns:a16="http://schemas.microsoft.com/office/drawing/2014/main" id="{836CB265-E540-F11B-A901-82AAD3BC41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4108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22BCAF4D-7F96-177A-B92E-2B95564B0A78}"/>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E502285D-F5A3-4672-E740-EFCF985EE98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6:notes">
            <a:extLst>
              <a:ext uri="{FF2B5EF4-FFF2-40B4-BE49-F238E27FC236}">
                <a16:creationId xmlns:a16="http://schemas.microsoft.com/office/drawing/2014/main" id="{F8DC8F6C-E8E0-5144-8216-8BEA9F6044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7279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F450-ED2C-1482-49A2-B38F22AFDB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5347389E-BAD4-4B05-C434-FC200512A5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66C00F4-A9C9-4281-2A19-62142590EEBC}"/>
              </a:ext>
            </a:extLst>
          </p:cNvPr>
          <p:cNvSpPr>
            <a:spLocks noGrp="1"/>
          </p:cNvSpPr>
          <p:nvPr>
            <p:ph type="dt" sz="half" idx="10"/>
          </p:nvPr>
        </p:nvSpPr>
        <p:spPr/>
        <p:txBody>
          <a:bodyPr/>
          <a:lstStyle/>
          <a:p>
            <a:fld id="{918257C4-45AD-4F41-B7C1-6F967F75E727}" type="datetimeFigureOut">
              <a:rPr lang="en-IN" smtClean="0"/>
              <a:t>11-03-2026</a:t>
            </a:fld>
            <a:endParaRPr lang="en-IN"/>
          </a:p>
        </p:txBody>
      </p:sp>
      <p:sp>
        <p:nvSpPr>
          <p:cNvPr id="5" name="Footer Placeholder 4">
            <a:extLst>
              <a:ext uri="{FF2B5EF4-FFF2-40B4-BE49-F238E27FC236}">
                <a16:creationId xmlns:a16="http://schemas.microsoft.com/office/drawing/2014/main" id="{B70B66F2-8F55-CD46-A100-CAF4F7ECC56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BD5894B-41D1-04A2-DB9E-D822365E584D}"/>
              </a:ext>
            </a:extLst>
          </p:cNvPr>
          <p:cNvSpPr>
            <a:spLocks noGrp="1"/>
          </p:cNvSpPr>
          <p:nvPr>
            <p:ph type="sldNum" sz="quarter" idx="12"/>
          </p:nvPr>
        </p:nvSpPr>
        <p:spPr/>
        <p:txBody>
          <a:bodyPr/>
          <a:lstStyle/>
          <a:p>
            <a:fld id="{9961F1CE-41A8-4DF0-9885-C6352A4CD0A0}" type="slidenum">
              <a:rPr lang="en-IN" smtClean="0"/>
              <a:t>‹#›</a:t>
            </a:fld>
            <a:endParaRPr lang="en-IN"/>
          </a:p>
        </p:txBody>
      </p:sp>
    </p:spTree>
    <p:extLst>
      <p:ext uri="{BB962C8B-B14F-4D97-AF65-F5344CB8AC3E}">
        <p14:creationId xmlns:p14="http://schemas.microsoft.com/office/powerpoint/2010/main" val="2485258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68FE6-5057-0931-E7D0-3203F2F72FF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073135B-7C7D-5B32-58AE-51D6D8C02D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1F8E4E7-3428-8F59-B599-BBF18438B8F9}"/>
              </a:ext>
            </a:extLst>
          </p:cNvPr>
          <p:cNvSpPr>
            <a:spLocks noGrp="1"/>
          </p:cNvSpPr>
          <p:nvPr>
            <p:ph type="dt" sz="half" idx="10"/>
          </p:nvPr>
        </p:nvSpPr>
        <p:spPr/>
        <p:txBody>
          <a:bodyPr/>
          <a:lstStyle/>
          <a:p>
            <a:fld id="{918257C4-45AD-4F41-B7C1-6F967F75E727}" type="datetimeFigureOut">
              <a:rPr lang="en-IN" smtClean="0"/>
              <a:t>11-03-2026</a:t>
            </a:fld>
            <a:endParaRPr lang="en-IN"/>
          </a:p>
        </p:txBody>
      </p:sp>
      <p:sp>
        <p:nvSpPr>
          <p:cNvPr id="5" name="Footer Placeholder 4">
            <a:extLst>
              <a:ext uri="{FF2B5EF4-FFF2-40B4-BE49-F238E27FC236}">
                <a16:creationId xmlns:a16="http://schemas.microsoft.com/office/drawing/2014/main" id="{933EED8F-D302-9EA9-8B73-1E5F216BB0D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36F6414-BD2F-1FBD-A1B8-0A1DF869631F}"/>
              </a:ext>
            </a:extLst>
          </p:cNvPr>
          <p:cNvSpPr>
            <a:spLocks noGrp="1"/>
          </p:cNvSpPr>
          <p:nvPr>
            <p:ph type="sldNum" sz="quarter" idx="12"/>
          </p:nvPr>
        </p:nvSpPr>
        <p:spPr/>
        <p:txBody>
          <a:bodyPr/>
          <a:lstStyle/>
          <a:p>
            <a:fld id="{9961F1CE-41A8-4DF0-9885-C6352A4CD0A0}" type="slidenum">
              <a:rPr lang="en-IN" smtClean="0"/>
              <a:t>‹#›</a:t>
            </a:fld>
            <a:endParaRPr lang="en-IN"/>
          </a:p>
        </p:txBody>
      </p:sp>
    </p:spTree>
    <p:extLst>
      <p:ext uri="{BB962C8B-B14F-4D97-AF65-F5344CB8AC3E}">
        <p14:creationId xmlns:p14="http://schemas.microsoft.com/office/powerpoint/2010/main" val="3404018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C6EE9-230C-4CC2-C85B-37C6AECFD6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E1E91C1-BAC3-E66A-B70C-6B56F4EBF1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24C8280-9728-063B-60F2-340086B658DE}"/>
              </a:ext>
            </a:extLst>
          </p:cNvPr>
          <p:cNvSpPr>
            <a:spLocks noGrp="1"/>
          </p:cNvSpPr>
          <p:nvPr>
            <p:ph type="dt" sz="half" idx="10"/>
          </p:nvPr>
        </p:nvSpPr>
        <p:spPr/>
        <p:txBody>
          <a:bodyPr/>
          <a:lstStyle/>
          <a:p>
            <a:fld id="{918257C4-45AD-4F41-B7C1-6F967F75E727}" type="datetimeFigureOut">
              <a:rPr lang="en-IN" smtClean="0"/>
              <a:t>11-03-2026</a:t>
            </a:fld>
            <a:endParaRPr lang="en-IN"/>
          </a:p>
        </p:txBody>
      </p:sp>
      <p:sp>
        <p:nvSpPr>
          <p:cNvPr id="5" name="Footer Placeholder 4">
            <a:extLst>
              <a:ext uri="{FF2B5EF4-FFF2-40B4-BE49-F238E27FC236}">
                <a16:creationId xmlns:a16="http://schemas.microsoft.com/office/drawing/2014/main" id="{D98AC2A8-7AD4-BC0F-F9F7-D1F820FF3C9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5B06973-A0AE-665B-F77F-C7BD2F24B8DD}"/>
              </a:ext>
            </a:extLst>
          </p:cNvPr>
          <p:cNvSpPr>
            <a:spLocks noGrp="1"/>
          </p:cNvSpPr>
          <p:nvPr>
            <p:ph type="sldNum" sz="quarter" idx="12"/>
          </p:nvPr>
        </p:nvSpPr>
        <p:spPr/>
        <p:txBody>
          <a:bodyPr/>
          <a:lstStyle/>
          <a:p>
            <a:fld id="{9961F1CE-41A8-4DF0-9885-C6352A4CD0A0}" type="slidenum">
              <a:rPr lang="en-IN" smtClean="0"/>
              <a:t>‹#›</a:t>
            </a:fld>
            <a:endParaRPr lang="en-IN"/>
          </a:p>
        </p:txBody>
      </p:sp>
    </p:spTree>
    <p:extLst>
      <p:ext uri="{BB962C8B-B14F-4D97-AF65-F5344CB8AC3E}">
        <p14:creationId xmlns:p14="http://schemas.microsoft.com/office/powerpoint/2010/main" val="378150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1059C-A83E-9697-7F41-1ED07B63789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6ACC1F7-A67E-D416-30D2-49D005BE6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35A4E2A-F145-895C-1EA3-7E30028112DC}"/>
              </a:ext>
            </a:extLst>
          </p:cNvPr>
          <p:cNvSpPr>
            <a:spLocks noGrp="1"/>
          </p:cNvSpPr>
          <p:nvPr>
            <p:ph type="dt" sz="half" idx="10"/>
          </p:nvPr>
        </p:nvSpPr>
        <p:spPr/>
        <p:txBody>
          <a:bodyPr/>
          <a:lstStyle/>
          <a:p>
            <a:fld id="{918257C4-45AD-4F41-B7C1-6F967F75E727}" type="datetimeFigureOut">
              <a:rPr lang="en-IN" smtClean="0"/>
              <a:t>11-03-2026</a:t>
            </a:fld>
            <a:endParaRPr lang="en-IN"/>
          </a:p>
        </p:txBody>
      </p:sp>
      <p:sp>
        <p:nvSpPr>
          <p:cNvPr id="5" name="Footer Placeholder 4">
            <a:extLst>
              <a:ext uri="{FF2B5EF4-FFF2-40B4-BE49-F238E27FC236}">
                <a16:creationId xmlns:a16="http://schemas.microsoft.com/office/drawing/2014/main" id="{5B80FD92-C724-B6C0-5736-BCCF346E71E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9BE79CF-9B67-639C-B91A-3DFE005D27B0}"/>
              </a:ext>
            </a:extLst>
          </p:cNvPr>
          <p:cNvSpPr>
            <a:spLocks noGrp="1"/>
          </p:cNvSpPr>
          <p:nvPr>
            <p:ph type="sldNum" sz="quarter" idx="12"/>
          </p:nvPr>
        </p:nvSpPr>
        <p:spPr/>
        <p:txBody>
          <a:bodyPr/>
          <a:lstStyle/>
          <a:p>
            <a:fld id="{9961F1CE-41A8-4DF0-9885-C6352A4CD0A0}" type="slidenum">
              <a:rPr lang="en-IN" smtClean="0"/>
              <a:t>‹#›</a:t>
            </a:fld>
            <a:endParaRPr lang="en-IN"/>
          </a:p>
        </p:txBody>
      </p:sp>
    </p:spTree>
    <p:extLst>
      <p:ext uri="{BB962C8B-B14F-4D97-AF65-F5344CB8AC3E}">
        <p14:creationId xmlns:p14="http://schemas.microsoft.com/office/powerpoint/2010/main" val="2006821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4DB8B-6C83-73E6-E357-ABD51578CD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BD8F35FC-F8DA-E6F8-1462-5DB731ACFA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044205-91DC-EE09-31F0-B2426CF72B05}"/>
              </a:ext>
            </a:extLst>
          </p:cNvPr>
          <p:cNvSpPr>
            <a:spLocks noGrp="1"/>
          </p:cNvSpPr>
          <p:nvPr>
            <p:ph type="dt" sz="half" idx="10"/>
          </p:nvPr>
        </p:nvSpPr>
        <p:spPr/>
        <p:txBody>
          <a:bodyPr/>
          <a:lstStyle/>
          <a:p>
            <a:fld id="{918257C4-45AD-4F41-B7C1-6F967F75E727}" type="datetimeFigureOut">
              <a:rPr lang="en-IN" smtClean="0"/>
              <a:t>11-03-2026</a:t>
            </a:fld>
            <a:endParaRPr lang="en-IN"/>
          </a:p>
        </p:txBody>
      </p:sp>
      <p:sp>
        <p:nvSpPr>
          <p:cNvPr id="5" name="Footer Placeholder 4">
            <a:extLst>
              <a:ext uri="{FF2B5EF4-FFF2-40B4-BE49-F238E27FC236}">
                <a16:creationId xmlns:a16="http://schemas.microsoft.com/office/drawing/2014/main" id="{BE97F339-0E3D-5993-9A96-D7B7D6284FB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F4343C1-042B-4A1A-843D-AC37FFC7D44E}"/>
              </a:ext>
            </a:extLst>
          </p:cNvPr>
          <p:cNvSpPr>
            <a:spLocks noGrp="1"/>
          </p:cNvSpPr>
          <p:nvPr>
            <p:ph type="sldNum" sz="quarter" idx="12"/>
          </p:nvPr>
        </p:nvSpPr>
        <p:spPr/>
        <p:txBody>
          <a:bodyPr/>
          <a:lstStyle/>
          <a:p>
            <a:fld id="{9961F1CE-41A8-4DF0-9885-C6352A4CD0A0}" type="slidenum">
              <a:rPr lang="en-IN" smtClean="0"/>
              <a:t>‹#›</a:t>
            </a:fld>
            <a:endParaRPr lang="en-IN"/>
          </a:p>
        </p:txBody>
      </p:sp>
    </p:spTree>
    <p:extLst>
      <p:ext uri="{BB962C8B-B14F-4D97-AF65-F5344CB8AC3E}">
        <p14:creationId xmlns:p14="http://schemas.microsoft.com/office/powerpoint/2010/main" val="3415113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5EACD-EBCF-8F7C-F743-735312B489A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905A1C5-E80B-5ABE-75F4-2BDEB7C046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8FBE77C-21CA-3A33-CC43-6766395754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789F1C8-EC96-C3FB-9196-6B84311228A2}"/>
              </a:ext>
            </a:extLst>
          </p:cNvPr>
          <p:cNvSpPr>
            <a:spLocks noGrp="1"/>
          </p:cNvSpPr>
          <p:nvPr>
            <p:ph type="dt" sz="half" idx="10"/>
          </p:nvPr>
        </p:nvSpPr>
        <p:spPr/>
        <p:txBody>
          <a:bodyPr/>
          <a:lstStyle/>
          <a:p>
            <a:fld id="{918257C4-45AD-4F41-B7C1-6F967F75E727}" type="datetimeFigureOut">
              <a:rPr lang="en-IN" smtClean="0"/>
              <a:t>11-03-2026</a:t>
            </a:fld>
            <a:endParaRPr lang="en-IN"/>
          </a:p>
        </p:txBody>
      </p:sp>
      <p:sp>
        <p:nvSpPr>
          <p:cNvPr id="6" name="Footer Placeholder 5">
            <a:extLst>
              <a:ext uri="{FF2B5EF4-FFF2-40B4-BE49-F238E27FC236}">
                <a16:creationId xmlns:a16="http://schemas.microsoft.com/office/drawing/2014/main" id="{663A1D96-0273-3B6A-B873-B3981D0DE93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B1EAA6-3952-EB6E-9E13-6C3F07345C74}"/>
              </a:ext>
            </a:extLst>
          </p:cNvPr>
          <p:cNvSpPr>
            <a:spLocks noGrp="1"/>
          </p:cNvSpPr>
          <p:nvPr>
            <p:ph type="sldNum" sz="quarter" idx="12"/>
          </p:nvPr>
        </p:nvSpPr>
        <p:spPr/>
        <p:txBody>
          <a:bodyPr/>
          <a:lstStyle/>
          <a:p>
            <a:fld id="{9961F1CE-41A8-4DF0-9885-C6352A4CD0A0}" type="slidenum">
              <a:rPr lang="en-IN" smtClean="0"/>
              <a:t>‹#›</a:t>
            </a:fld>
            <a:endParaRPr lang="en-IN"/>
          </a:p>
        </p:txBody>
      </p:sp>
    </p:spTree>
    <p:extLst>
      <p:ext uri="{BB962C8B-B14F-4D97-AF65-F5344CB8AC3E}">
        <p14:creationId xmlns:p14="http://schemas.microsoft.com/office/powerpoint/2010/main" val="2200283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0F16-211B-6A69-C577-8DFDC25A55B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55F67DB-1C53-B5C2-C8A1-93AE0F031D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61256B-F9CA-A018-92FF-958EE4AFF5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6F07B75-D020-3340-1AFA-074B18300B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06ED4D-F89E-613A-52E1-74638ECC5F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5414B61-F738-AD76-8EEF-7E5266C57B0B}"/>
              </a:ext>
            </a:extLst>
          </p:cNvPr>
          <p:cNvSpPr>
            <a:spLocks noGrp="1"/>
          </p:cNvSpPr>
          <p:nvPr>
            <p:ph type="dt" sz="half" idx="10"/>
          </p:nvPr>
        </p:nvSpPr>
        <p:spPr/>
        <p:txBody>
          <a:bodyPr/>
          <a:lstStyle/>
          <a:p>
            <a:fld id="{918257C4-45AD-4F41-B7C1-6F967F75E727}" type="datetimeFigureOut">
              <a:rPr lang="en-IN" smtClean="0"/>
              <a:t>11-03-2026</a:t>
            </a:fld>
            <a:endParaRPr lang="en-IN"/>
          </a:p>
        </p:txBody>
      </p:sp>
      <p:sp>
        <p:nvSpPr>
          <p:cNvPr id="8" name="Footer Placeholder 7">
            <a:extLst>
              <a:ext uri="{FF2B5EF4-FFF2-40B4-BE49-F238E27FC236}">
                <a16:creationId xmlns:a16="http://schemas.microsoft.com/office/drawing/2014/main" id="{BB70B54B-9DE3-A25A-27A4-54EDEE34A976}"/>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4C2E7324-1571-0596-9C6E-E283D0BD3FB9}"/>
              </a:ext>
            </a:extLst>
          </p:cNvPr>
          <p:cNvSpPr>
            <a:spLocks noGrp="1"/>
          </p:cNvSpPr>
          <p:nvPr>
            <p:ph type="sldNum" sz="quarter" idx="12"/>
          </p:nvPr>
        </p:nvSpPr>
        <p:spPr/>
        <p:txBody>
          <a:bodyPr/>
          <a:lstStyle/>
          <a:p>
            <a:fld id="{9961F1CE-41A8-4DF0-9885-C6352A4CD0A0}" type="slidenum">
              <a:rPr lang="en-IN" smtClean="0"/>
              <a:t>‹#›</a:t>
            </a:fld>
            <a:endParaRPr lang="en-IN"/>
          </a:p>
        </p:txBody>
      </p:sp>
    </p:spTree>
    <p:extLst>
      <p:ext uri="{BB962C8B-B14F-4D97-AF65-F5344CB8AC3E}">
        <p14:creationId xmlns:p14="http://schemas.microsoft.com/office/powerpoint/2010/main" val="439193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986DD-BB12-CA8A-F46C-D9AA4DAC50A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641C428-A34C-BA6D-1A42-382C011162CA}"/>
              </a:ext>
            </a:extLst>
          </p:cNvPr>
          <p:cNvSpPr>
            <a:spLocks noGrp="1"/>
          </p:cNvSpPr>
          <p:nvPr>
            <p:ph type="dt" sz="half" idx="10"/>
          </p:nvPr>
        </p:nvSpPr>
        <p:spPr/>
        <p:txBody>
          <a:bodyPr/>
          <a:lstStyle/>
          <a:p>
            <a:fld id="{918257C4-45AD-4F41-B7C1-6F967F75E727}" type="datetimeFigureOut">
              <a:rPr lang="en-IN" smtClean="0"/>
              <a:t>11-03-2026</a:t>
            </a:fld>
            <a:endParaRPr lang="en-IN"/>
          </a:p>
        </p:txBody>
      </p:sp>
      <p:sp>
        <p:nvSpPr>
          <p:cNvPr id="4" name="Footer Placeholder 3">
            <a:extLst>
              <a:ext uri="{FF2B5EF4-FFF2-40B4-BE49-F238E27FC236}">
                <a16:creationId xmlns:a16="http://schemas.microsoft.com/office/drawing/2014/main" id="{7F9B7ED7-440B-45D8-279C-9540D9DBE37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6D509EA5-3BF5-0CCC-D518-B070411FA78A}"/>
              </a:ext>
            </a:extLst>
          </p:cNvPr>
          <p:cNvSpPr>
            <a:spLocks noGrp="1"/>
          </p:cNvSpPr>
          <p:nvPr>
            <p:ph type="sldNum" sz="quarter" idx="12"/>
          </p:nvPr>
        </p:nvSpPr>
        <p:spPr/>
        <p:txBody>
          <a:bodyPr/>
          <a:lstStyle/>
          <a:p>
            <a:fld id="{9961F1CE-41A8-4DF0-9885-C6352A4CD0A0}" type="slidenum">
              <a:rPr lang="en-IN" smtClean="0"/>
              <a:t>‹#›</a:t>
            </a:fld>
            <a:endParaRPr lang="en-IN"/>
          </a:p>
        </p:txBody>
      </p:sp>
    </p:spTree>
    <p:extLst>
      <p:ext uri="{BB962C8B-B14F-4D97-AF65-F5344CB8AC3E}">
        <p14:creationId xmlns:p14="http://schemas.microsoft.com/office/powerpoint/2010/main" val="1032709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1B6B6E-17A5-D0D2-865D-CE1E8FA24AEC}"/>
              </a:ext>
            </a:extLst>
          </p:cNvPr>
          <p:cNvSpPr>
            <a:spLocks noGrp="1"/>
          </p:cNvSpPr>
          <p:nvPr>
            <p:ph type="dt" sz="half" idx="10"/>
          </p:nvPr>
        </p:nvSpPr>
        <p:spPr/>
        <p:txBody>
          <a:bodyPr/>
          <a:lstStyle/>
          <a:p>
            <a:fld id="{918257C4-45AD-4F41-B7C1-6F967F75E727}" type="datetimeFigureOut">
              <a:rPr lang="en-IN" smtClean="0"/>
              <a:t>11-03-2026</a:t>
            </a:fld>
            <a:endParaRPr lang="en-IN"/>
          </a:p>
        </p:txBody>
      </p:sp>
      <p:sp>
        <p:nvSpPr>
          <p:cNvPr id="3" name="Footer Placeholder 2">
            <a:extLst>
              <a:ext uri="{FF2B5EF4-FFF2-40B4-BE49-F238E27FC236}">
                <a16:creationId xmlns:a16="http://schemas.microsoft.com/office/drawing/2014/main" id="{7252938E-A6BE-C41F-83D4-B2748A07EBF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43779969-CC5B-DB0E-0A30-3B47DB9B3BC3}"/>
              </a:ext>
            </a:extLst>
          </p:cNvPr>
          <p:cNvSpPr>
            <a:spLocks noGrp="1"/>
          </p:cNvSpPr>
          <p:nvPr>
            <p:ph type="sldNum" sz="quarter" idx="12"/>
          </p:nvPr>
        </p:nvSpPr>
        <p:spPr/>
        <p:txBody>
          <a:bodyPr/>
          <a:lstStyle/>
          <a:p>
            <a:fld id="{9961F1CE-41A8-4DF0-9885-C6352A4CD0A0}" type="slidenum">
              <a:rPr lang="en-IN" smtClean="0"/>
              <a:t>‹#›</a:t>
            </a:fld>
            <a:endParaRPr lang="en-IN"/>
          </a:p>
        </p:txBody>
      </p:sp>
    </p:spTree>
    <p:extLst>
      <p:ext uri="{BB962C8B-B14F-4D97-AF65-F5344CB8AC3E}">
        <p14:creationId xmlns:p14="http://schemas.microsoft.com/office/powerpoint/2010/main" val="1982217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8157-F014-D7F6-9546-FD72250983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05E85EE-210A-C503-AEC1-7C0B1EBE02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7D9FB074-EDCB-8D72-E277-447A7B785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5192A7-5A83-1437-BD99-1AD1A2B5C236}"/>
              </a:ext>
            </a:extLst>
          </p:cNvPr>
          <p:cNvSpPr>
            <a:spLocks noGrp="1"/>
          </p:cNvSpPr>
          <p:nvPr>
            <p:ph type="dt" sz="half" idx="10"/>
          </p:nvPr>
        </p:nvSpPr>
        <p:spPr/>
        <p:txBody>
          <a:bodyPr/>
          <a:lstStyle/>
          <a:p>
            <a:fld id="{918257C4-45AD-4F41-B7C1-6F967F75E727}" type="datetimeFigureOut">
              <a:rPr lang="en-IN" smtClean="0"/>
              <a:t>11-03-2026</a:t>
            </a:fld>
            <a:endParaRPr lang="en-IN"/>
          </a:p>
        </p:txBody>
      </p:sp>
      <p:sp>
        <p:nvSpPr>
          <p:cNvPr id="6" name="Footer Placeholder 5">
            <a:extLst>
              <a:ext uri="{FF2B5EF4-FFF2-40B4-BE49-F238E27FC236}">
                <a16:creationId xmlns:a16="http://schemas.microsoft.com/office/drawing/2014/main" id="{D56B425B-EF49-A457-E846-CF3A7980CCC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BD4E159-4AB7-1C49-FE85-E63A98197BD1}"/>
              </a:ext>
            </a:extLst>
          </p:cNvPr>
          <p:cNvSpPr>
            <a:spLocks noGrp="1"/>
          </p:cNvSpPr>
          <p:nvPr>
            <p:ph type="sldNum" sz="quarter" idx="12"/>
          </p:nvPr>
        </p:nvSpPr>
        <p:spPr/>
        <p:txBody>
          <a:bodyPr/>
          <a:lstStyle/>
          <a:p>
            <a:fld id="{9961F1CE-41A8-4DF0-9885-C6352A4CD0A0}" type="slidenum">
              <a:rPr lang="en-IN" smtClean="0"/>
              <a:t>‹#›</a:t>
            </a:fld>
            <a:endParaRPr lang="en-IN"/>
          </a:p>
        </p:txBody>
      </p:sp>
    </p:spTree>
    <p:extLst>
      <p:ext uri="{BB962C8B-B14F-4D97-AF65-F5344CB8AC3E}">
        <p14:creationId xmlns:p14="http://schemas.microsoft.com/office/powerpoint/2010/main" val="2397788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3A12-F0C4-C07C-32B8-191EAC2E1F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788C6D99-B1D4-58F6-AEBE-24E2E4D894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9AC11A2-E624-F198-0BAD-A5A72D1195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7833D-AF8C-EC45-C892-9D367BD5054F}"/>
              </a:ext>
            </a:extLst>
          </p:cNvPr>
          <p:cNvSpPr>
            <a:spLocks noGrp="1"/>
          </p:cNvSpPr>
          <p:nvPr>
            <p:ph type="dt" sz="half" idx="10"/>
          </p:nvPr>
        </p:nvSpPr>
        <p:spPr/>
        <p:txBody>
          <a:bodyPr/>
          <a:lstStyle/>
          <a:p>
            <a:fld id="{918257C4-45AD-4F41-B7C1-6F967F75E727}" type="datetimeFigureOut">
              <a:rPr lang="en-IN" smtClean="0"/>
              <a:t>11-03-2026</a:t>
            </a:fld>
            <a:endParaRPr lang="en-IN"/>
          </a:p>
        </p:txBody>
      </p:sp>
      <p:sp>
        <p:nvSpPr>
          <p:cNvPr id="6" name="Footer Placeholder 5">
            <a:extLst>
              <a:ext uri="{FF2B5EF4-FFF2-40B4-BE49-F238E27FC236}">
                <a16:creationId xmlns:a16="http://schemas.microsoft.com/office/drawing/2014/main" id="{1EB41FCE-9DEF-D31F-616F-8B7A4576FBD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2F6BC2F-651F-3614-C1FF-861BA81288C8}"/>
              </a:ext>
            </a:extLst>
          </p:cNvPr>
          <p:cNvSpPr>
            <a:spLocks noGrp="1"/>
          </p:cNvSpPr>
          <p:nvPr>
            <p:ph type="sldNum" sz="quarter" idx="12"/>
          </p:nvPr>
        </p:nvSpPr>
        <p:spPr/>
        <p:txBody>
          <a:bodyPr/>
          <a:lstStyle/>
          <a:p>
            <a:fld id="{9961F1CE-41A8-4DF0-9885-C6352A4CD0A0}" type="slidenum">
              <a:rPr lang="en-IN" smtClean="0"/>
              <a:t>‹#›</a:t>
            </a:fld>
            <a:endParaRPr lang="en-IN"/>
          </a:p>
        </p:txBody>
      </p:sp>
    </p:spTree>
    <p:extLst>
      <p:ext uri="{BB962C8B-B14F-4D97-AF65-F5344CB8AC3E}">
        <p14:creationId xmlns:p14="http://schemas.microsoft.com/office/powerpoint/2010/main" val="3909090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FB3DE1-AC52-7578-E60D-F6356924D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3776968-8718-4910-A272-C862EAE880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C1E4253-34B8-E96A-0808-6EEFD40E93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257C4-45AD-4F41-B7C1-6F967F75E727}" type="datetimeFigureOut">
              <a:rPr lang="en-IN" smtClean="0"/>
              <a:t>11-03-2026</a:t>
            </a:fld>
            <a:endParaRPr lang="en-IN"/>
          </a:p>
        </p:txBody>
      </p:sp>
      <p:sp>
        <p:nvSpPr>
          <p:cNvPr id="5" name="Footer Placeholder 4">
            <a:extLst>
              <a:ext uri="{FF2B5EF4-FFF2-40B4-BE49-F238E27FC236}">
                <a16:creationId xmlns:a16="http://schemas.microsoft.com/office/drawing/2014/main" id="{11D040B3-2B3D-6FA4-B468-B5293A52CF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EE77A17-33EB-57AB-3F8E-A281D4E346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61F1CE-41A8-4DF0-9885-C6352A4CD0A0}" type="slidenum">
              <a:rPr lang="en-IN" smtClean="0"/>
              <a:t>‹#›</a:t>
            </a:fld>
            <a:endParaRPr lang="en-IN"/>
          </a:p>
        </p:txBody>
      </p:sp>
    </p:spTree>
    <p:extLst>
      <p:ext uri="{BB962C8B-B14F-4D97-AF65-F5344CB8AC3E}">
        <p14:creationId xmlns:p14="http://schemas.microsoft.com/office/powerpoint/2010/main" val="868287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17588B5E-64A1-E567-2F4A-0961716E1D5F}"/>
            </a:ext>
          </a:extLst>
        </p:cNvPr>
        <p:cNvGrpSpPr/>
        <p:nvPr/>
      </p:nvGrpSpPr>
      <p:grpSpPr>
        <a:xfrm>
          <a:off x="0" y="0"/>
          <a:ext cx="0" cy="0"/>
          <a:chOff x="0" y="0"/>
          <a:chExt cx="0" cy="0"/>
        </a:xfrm>
      </p:grpSpPr>
      <p:pic>
        <p:nvPicPr>
          <p:cNvPr id="145" name="Google Shape;145;p6">
            <a:extLst>
              <a:ext uri="{FF2B5EF4-FFF2-40B4-BE49-F238E27FC236}">
                <a16:creationId xmlns:a16="http://schemas.microsoft.com/office/drawing/2014/main" id="{E607C42C-2850-B7E4-7C0E-4227BD040D67}"/>
              </a:ext>
            </a:extLst>
          </p:cNvPr>
          <p:cNvPicPr preferRelativeResize="0"/>
          <p:nvPr/>
        </p:nvPicPr>
        <p:blipFill rotWithShape="1">
          <a:blip r:embed="rId3">
            <a:alphaModFix/>
          </a:blip>
          <a:srcRect/>
          <a:stretch/>
        </p:blipFill>
        <p:spPr>
          <a:xfrm>
            <a:off x="1" y="0"/>
            <a:ext cx="12191999" cy="6858000"/>
          </a:xfrm>
          <a:prstGeom prst="rect">
            <a:avLst/>
          </a:prstGeom>
          <a:noFill/>
          <a:ln>
            <a:noFill/>
          </a:ln>
        </p:spPr>
      </p:pic>
      <p:pic>
        <p:nvPicPr>
          <p:cNvPr id="7" name="Picture 6">
            <a:extLst>
              <a:ext uri="{FF2B5EF4-FFF2-40B4-BE49-F238E27FC236}">
                <a16:creationId xmlns:a16="http://schemas.microsoft.com/office/drawing/2014/main" id="{67E2DA3E-9059-CC8B-AF62-189391725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242" y="876693"/>
            <a:ext cx="3247210" cy="5104614"/>
          </a:xfrm>
          <a:prstGeom prst="rect">
            <a:avLst/>
          </a:prstGeom>
        </p:spPr>
      </p:pic>
      <p:sp>
        <p:nvSpPr>
          <p:cNvPr id="8" name="TextBox 7">
            <a:extLst>
              <a:ext uri="{FF2B5EF4-FFF2-40B4-BE49-F238E27FC236}">
                <a16:creationId xmlns:a16="http://schemas.microsoft.com/office/drawing/2014/main" id="{B8120B69-58DF-02BD-5396-22966AE98F74}"/>
              </a:ext>
            </a:extLst>
          </p:cNvPr>
          <p:cNvSpPr txBox="1"/>
          <p:nvPr/>
        </p:nvSpPr>
        <p:spPr>
          <a:xfrm>
            <a:off x="5854045" y="1932494"/>
            <a:ext cx="4845378" cy="3724096"/>
          </a:xfrm>
          <a:prstGeom prst="rect">
            <a:avLst/>
          </a:prstGeom>
          <a:noFill/>
        </p:spPr>
        <p:txBody>
          <a:bodyPr wrap="square" rtlCol="0">
            <a:spAutoFit/>
          </a:bodyPr>
          <a:lstStyle/>
          <a:p>
            <a:pPr algn="ctr"/>
            <a:r>
              <a:rPr lang="en-IN" sz="4400" b="1" i="1" dirty="0">
                <a:solidFill>
                  <a:schemeClr val="bg1"/>
                </a:solidFill>
                <a:latin typeface="Century "/>
              </a:rPr>
              <a:t>The Cameraman </a:t>
            </a:r>
          </a:p>
          <a:p>
            <a:pPr algn="ctr"/>
            <a:r>
              <a:rPr lang="en-IN" sz="2400" dirty="0">
                <a:solidFill>
                  <a:schemeClr val="bg1"/>
                </a:solidFill>
                <a:latin typeface="Century "/>
              </a:rPr>
              <a:t>Edward Sedgwick </a:t>
            </a:r>
          </a:p>
          <a:p>
            <a:pPr algn="ctr"/>
            <a:r>
              <a:rPr lang="en-IN" sz="2400" dirty="0">
                <a:solidFill>
                  <a:schemeClr val="bg1"/>
                </a:solidFill>
                <a:latin typeface="Century "/>
              </a:rPr>
              <a:t>1928 </a:t>
            </a:r>
          </a:p>
          <a:p>
            <a:pPr algn="ctr"/>
            <a:endParaRPr lang="en-IN" sz="2400" dirty="0">
              <a:solidFill>
                <a:schemeClr val="bg1"/>
              </a:solidFill>
              <a:latin typeface="Century "/>
            </a:endParaRPr>
          </a:p>
          <a:p>
            <a:pPr algn="ctr"/>
            <a:endParaRPr lang="en-IN" sz="2400" dirty="0">
              <a:solidFill>
                <a:schemeClr val="bg1"/>
              </a:solidFill>
              <a:latin typeface="Century "/>
            </a:endParaRPr>
          </a:p>
          <a:p>
            <a:pPr algn="ctr"/>
            <a:r>
              <a:rPr lang="en-IN" sz="2400" dirty="0">
                <a:solidFill>
                  <a:schemeClr val="bg1"/>
                </a:solidFill>
                <a:latin typeface="Century "/>
              </a:rPr>
              <a:t>A hilarious slapstick comedy about a man, his camera, and a dream in the city that never sleeps.</a:t>
            </a:r>
          </a:p>
        </p:txBody>
      </p:sp>
    </p:spTree>
    <p:extLst>
      <p:ext uri="{BB962C8B-B14F-4D97-AF65-F5344CB8AC3E}">
        <p14:creationId xmlns:p14="http://schemas.microsoft.com/office/powerpoint/2010/main" val="3654892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B42DE8B9-2598-073E-E6D3-B68948EE5777}"/>
            </a:ext>
          </a:extLst>
        </p:cNvPr>
        <p:cNvGrpSpPr/>
        <p:nvPr/>
      </p:nvGrpSpPr>
      <p:grpSpPr>
        <a:xfrm>
          <a:off x="0" y="0"/>
          <a:ext cx="0" cy="0"/>
          <a:chOff x="0" y="0"/>
          <a:chExt cx="0" cy="0"/>
        </a:xfrm>
      </p:grpSpPr>
      <p:pic>
        <p:nvPicPr>
          <p:cNvPr id="145" name="Google Shape;145;p6">
            <a:extLst>
              <a:ext uri="{FF2B5EF4-FFF2-40B4-BE49-F238E27FC236}">
                <a16:creationId xmlns:a16="http://schemas.microsoft.com/office/drawing/2014/main" id="{2C74476E-6596-751D-92EF-3062CE47AD96}"/>
              </a:ext>
            </a:extLst>
          </p:cNvPr>
          <p:cNvPicPr preferRelativeResize="0"/>
          <p:nvPr/>
        </p:nvPicPr>
        <p:blipFill rotWithShape="1">
          <a:blip r:embed="rId3">
            <a:alphaModFix/>
          </a:blip>
          <a:srcRect/>
          <a:stretch/>
        </p:blipFill>
        <p:spPr>
          <a:xfrm>
            <a:off x="0" y="0"/>
            <a:ext cx="12191999" cy="6858000"/>
          </a:xfrm>
          <a:prstGeom prst="rect">
            <a:avLst/>
          </a:prstGeom>
          <a:noFill/>
          <a:ln>
            <a:noFill/>
          </a:ln>
        </p:spPr>
      </p:pic>
      <p:sp>
        <p:nvSpPr>
          <p:cNvPr id="2" name="TextBox 1">
            <a:extLst>
              <a:ext uri="{FF2B5EF4-FFF2-40B4-BE49-F238E27FC236}">
                <a16:creationId xmlns:a16="http://schemas.microsoft.com/office/drawing/2014/main" id="{68CBF57F-C0E9-C5AE-35CD-A09A9C6085D9}"/>
              </a:ext>
            </a:extLst>
          </p:cNvPr>
          <p:cNvSpPr txBox="1"/>
          <p:nvPr/>
        </p:nvSpPr>
        <p:spPr>
          <a:xfrm>
            <a:off x="1188719" y="980120"/>
            <a:ext cx="4907280" cy="5016758"/>
          </a:xfrm>
          <a:prstGeom prst="rect">
            <a:avLst/>
          </a:prstGeom>
          <a:noFill/>
        </p:spPr>
        <p:txBody>
          <a:bodyPr wrap="square" rtlCol="0">
            <a:spAutoFit/>
          </a:bodyPr>
          <a:lstStyle/>
          <a:p>
            <a:r>
              <a:rPr lang="en-IN" sz="2000" b="1" dirty="0">
                <a:solidFill>
                  <a:schemeClr val="bg1"/>
                </a:solidFill>
                <a:latin typeface="Century "/>
              </a:rPr>
              <a:t>This film was Buster Keaton’s second-to-last silent movie before the industry moved to "talkies". </a:t>
            </a:r>
          </a:p>
          <a:p>
            <a:endParaRPr lang="en-IN" sz="2000" b="1" dirty="0">
              <a:solidFill>
                <a:schemeClr val="bg1"/>
              </a:solidFill>
              <a:latin typeface="Century "/>
            </a:endParaRPr>
          </a:p>
          <a:p>
            <a:r>
              <a:rPr lang="en-IN" sz="2000" b="1" dirty="0">
                <a:solidFill>
                  <a:schemeClr val="bg1"/>
                </a:solidFill>
                <a:latin typeface="Century "/>
              </a:rPr>
              <a:t>It is widely considered one of his greatest works, showcasing his incredible imagination as both an actor and a director (although he wasn’t officially credited as the director). </a:t>
            </a:r>
          </a:p>
          <a:p>
            <a:endParaRPr lang="en-IN" sz="2000" b="1" dirty="0">
              <a:solidFill>
                <a:schemeClr val="bg1"/>
              </a:solidFill>
              <a:latin typeface="Century "/>
            </a:endParaRPr>
          </a:p>
          <a:p>
            <a:r>
              <a:rPr lang="en-IN" sz="2000" b="1" dirty="0">
                <a:solidFill>
                  <a:schemeClr val="bg1"/>
                </a:solidFill>
                <a:latin typeface="Century "/>
              </a:rPr>
              <a:t>Much of it was filmed quickly on the real streets of New York, giving the picture a lively, spontaneous energy that studio productions simply couldn't replicate.</a:t>
            </a:r>
          </a:p>
        </p:txBody>
      </p:sp>
      <p:pic>
        <p:nvPicPr>
          <p:cNvPr id="4" name="Picture 3">
            <a:extLst>
              <a:ext uri="{FF2B5EF4-FFF2-40B4-BE49-F238E27FC236}">
                <a16:creationId xmlns:a16="http://schemas.microsoft.com/office/drawing/2014/main" id="{7C672088-EA18-7111-FED4-05B95E10EB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1663319"/>
            <a:ext cx="4545197" cy="3650361"/>
          </a:xfrm>
          <a:prstGeom prst="rect">
            <a:avLst/>
          </a:prstGeom>
        </p:spPr>
      </p:pic>
    </p:spTree>
    <p:extLst>
      <p:ext uri="{BB962C8B-B14F-4D97-AF65-F5344CB8AC3E}">
        <p14:creationId xmlns:p14="http://schemas.microsoft.com/office/powerpoint/2010/main" val="4222746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279C9D54-8D32-896C-C69D-6AFFF3219F56}"/>
            </a:ext>
          </a:extLst>
        </p:cNvPr>
        <p:cNvGrpSpPr/>
        <p:nvPr/>
      </p:nvGrpSpPr>
      <p:grpSpPr>
        <a:xfrm>
          <a:off x="0" y="0"/>
          <a:ext cx="0" cy="0"/>
          <a:chOff x="0" y="0"/>
          <a:chExt cx="0" cy="0"/>
        </a:xfrm>
      </p:grpSpPr>
      <p:pic>
        <p:nvPicPr>
          <p:cNvPr id="145" name="Google Shape;145;p6">
            <a:extLst>
              <a:ext uri="{FF2B5EF4-FFF2-40B4-BE49-F238E27FC236}">
                <a16:creationId xmlns:a16="http://schemas.microsoft.com/office/drawing/2014/main" id="{82206D44-56E7-C416-CD7C-5FDA65C5CFA9}"/>
              </a:ext>
            </a:extLst>
          </p:cNvPr>
          <p:cNvPicPr preferRelativeResize="0"/>
          <p:nvPr/>
        </p:nvPicPr>
        <p:blipFill rotWithShape="1">
          <a:blip r:embed="rId3">
            <a:alphaModFix/>
          </a:blip>
          <a:srcRect/>
          <a:stretch/>
        </p:blipFill>
        <p:spPr>
          <a:xfrm>
            <a:off x="1" y="0"/>
            <a:ext cx="12191999" cy="6858000"/>
          </a:xfrm>
          <a:prstGeom prst="rect">
            <a:avLst/>
          </a:prstGeom>
          <a:noFill/>
          <a:ln>
            <a:noFill/>
          </a:ln>
        </p:spPr>
      </p:pic>
      <p:sp>
        <p:nvSpPr>
          <p:cNvPr id="2" name="TextBox 1">
            <a:extLst>
              <a:ext uri="{FF2B5EF4-FFF2-40B4-BE49-F238E27FC236}">
                <a16:creationId xmlns:a16="http://schemas.microsoft.com/office/drawing/2014/main" id="{8A60158C-0516-46A3-2D90-B0020E2D9385}"/>
              </a:ext>
            </a:extLst>
          </p:cNvPr>
          <p:cNvSpPr txBox="1"/>
          <p:nvPr/>
        </p:nvSpPr>
        <p:spPr>
          <a:xfrm>
            <a:off x="6683605" y="918903"/>
            <a:ext cx="4134282" cy="4524315"/>
          </a:xfrm>
          <a:prstGeom prst="rect">
            <a:avLst/>
          </a:prstGeom>
          <a:noFill/>
        </p:spPr>
        <p:txBody>
          <a:bodyPr wrap="square" rtlCol="0">
            <a:spAutoFit/>
          </a:bodyPr>
          <a:lstStyle/>
          <a:p>
            <a:r>
              <a:rPr lang="en-IN" dirty="0">
                <a:solidFill>
                  <a:schemeClr val="bg1"/>
                </a:solidFill>
                <a:latin typeface="Century" panose="02040604050505020304" pitchFamily="18" charset="0"/>
              </a:rPr>
              <a:t>The film stars Buster Keaton as an "everyday man" who is determined to succeed and find love. </a:t>
            </a:r>
          </a:p>
          <a:p>
            <a:endParaRPr lang="en-IN" dirty="0">
              <a:solidFill>
                <a:schemeClr val="bg1"/>
              </a:solidFill>
              <a:latin typeface="Century" panose="02040604050505020304" pitchFamily="18" charset="0"/>
            </a:endParaRPr>
          </a:p>
          <a:p>
            <a:r>
              <a:rPr lang="en-IN" dirty="0">
                <a:solidFill>
                  <a:schemeClr val="bg1"/>
                </a:solidFill>
                <a:latin typeface="Century" panose="02040604050505020304" pitchFamily="18" charset="0"/>
              </a:rPr>
              <a:t>In the film, Buster’s character uses a classic, hand-cranked </a:t>
            </a:r>
            <a:r>
              <a:rPr lang="en-IN" dirty="0" err="1">
                <a:solidFill>
                  <a:schemeClr val="bg1"/>
                </a:solidFill>
                <a:latin typeface="Century" panose="02040604050505020304" pitchFamily="18" charset="0"/>
              </a:rPr>
              <a:t>Pathé</a:t>
            </a:r>
            <a:r>
              <a:rPr lang="en-IN" dirty="0">
                <a:solidFill>
                  <a:schemeClr val="bg1"/>
                </a:solidFill>
                <a:latin typeface="Century" panose="02040604050505020304" pitchFamily="18" charset="0"/>
              </a:rPr>
              <a:t> camera to try and make it as a news cameraman. </a:t>
            </a:r>
          </a:p>
          <a:p>
            <a:endParaRPr lang="en-IN" dirty="0">
              <a:solidFill>
                <a:schemeClr val="bg1"/>
              </a:solidFill>
              <a:latin typeface="Century" panose="02040604050505020304" pitchFamily="18" charset="0"/>
            </a:endParaRPr>
          </a:p>
          <a:p>
            <a:r>
              <a:rPr lang="en-IN" dirty="0">
                <a:solidFill>
                  <a:schemeClr val="bg1"/>
                </a:solidFill>
                <a:latin typeface="Century" panose="02040604050505020304" pitchFamily="18" charset="0"/>
              </a:rPr>
              <a:t>Buster Keaton was a legendary performer who grew up in "vaudeville" (theatre variety shows). </a:t>
            </a:r>
          </a:p>
          <a:p>
            <a:endParaRPr lang="en-IN" dirty="0">
              <a:solidFill>
                <a:schemeClr val="bg1"/>
              </a:solidFill>
              <a:latin typeface="Century" panose="02040604050505020304" pitchFamily="18" charset="0"/>
            </a:endParaRPr>
          </a:p>
          <a:p>
            <a:r>
              <a:rPr lang="en-IN" dirty="0">
                <a:solidFill>
                  <a:schemeClr val="bg1"/>
                </a:solidFill>
                <a:latin typeface="Century" panose="02040604050505020304" pitchFamily="18" charset="0"/>
              </a:rPr>
              <a:t>He was famous for his amazing physical comedy and for doing all his own dangerous stunts!</a:t>
            </a:r>
          </a:p>
        </p:txBody>
      </p:sp>
      <p:pic>
        <p:nvPicPr>
          <p:cNvPr id="4" name="Picture 3">
            <a:extLst>
              <a:ext uri="{FF2B5EF4-FFF2-40B4-BE49-F238E27FC236}">
                <a16:creationId xmlns:a16="http://schemas.microsoft.com/office/drawing/2014/main" id="{8E97E36D-26C0-0BDC-135C-032C4580F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960" y="863926"/>
            <a:ext cx="3940708" cy="4820437"/>
          </a:xfrm>
          <a:prstGeom prst="rect">
            <a:avLst/>
          </a:prstGeom>
        </p:spPr>
      </p:pic>
    </p:spTree>
    <p:extLst>
      <p:ext uri="{BB962C8B-B14F-4D97-AF65-F5344CB8AC3E}">
        <p14:creationId xmlns:p14="http://schemas.microsoft.com/office/powerpoint/2010/main" val="684206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32580716-F0D7-7D94-0635-09134C8FAC55}"/>
            </a:ext>
          </a:extLst>
        </p:cNvPr>
        <p:cNvGrpSpPr/>
        <p:nvPr/>
      </p:nvGrpSpPr>
      <p:grpSpPr>
        <a:xfrm>
          <a:off x="0" y="0"/>
          <a:ext cx="0" cy="0"/>
          <a:chOff x="0" y="0"/>
          <a:chExt cx="0" cy="0"/>
        </a:xfrm>
      </p:grpSpPr>
      <p:pic>
        <p:nvPicPr>
          <p:cNvPr id="145" name="Google Shape;145;p6">
            <a:extLst>
              <a:ext uri="{FF2B5EF4-FFF2-40B4-BE49-F238E27FC236}">
                <a16:creationId xmlns:a16="http://schemas.microsoft.com/office/drawing/2014/main" id="{B383428C-ED4A-B286-97BF-A36DDE61E2E0}"/>
              </a:ext>
            </a:extLst>
          </p:cNvPr>
          <p:cNvPicPr preferRelativeResize="0"/>
          <p:nvPr/>
        </p:nvPicPr>
        <p:blipFill rotWithShape="1">
          <a:blip r:embed="rId3">
            <a:alphaModFix/>
          </a:blip>
          <a:srcRect/>
          <a:stretch/>
        </p:blipFill>
        <p:spPr>
          <a:xfrm>
            <a:off x="1" y="0"/>
            <a:ext cx="12191999" cy="6858000"/>
          </a:xfrm>
          <a:prstGeom prst="rect">
            <a:avLst/>
          </a:prstGeom>
          <a:noFill/>
          <a:ln>
            <a:noFill/>
          </a:ln>
        </p:spPr>
      </p:pic>
      <p:pic>
        <p:nvPicPr>
          <p:cNvPr id="3" name="Picture 2">
            <a:extLst>
              <a:ext uri="{FF2B5EF4-FFF2-40B4-BE49-F238E27FC236}">
                <a16:creationId xmlns:a16="http://schemas.microsoft.com/office/drawing/2014/main" id="{FF118CCA-326D-74DF-FF72-8191676E94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600" y="1376680"/>
            <a:ext cx="4572000" cy="3429000"/>
          </a:xfrm>
          <a:prstGeom prst="rect">
            <a:avLst/>
          </a:prstGeom>
        </p:spPr>
      </p:pic>
      <p:sp>
        <p:nvSpPr>
          <p:cNvPr id="4" name="TextBox 3">
            <a:extLst>
              <a:ext uri="{FF2B5EF4-FFF2-40B4-BE49-F238E27FC236}">
                <a16:creationId xmlns:a16="http://schemas.microsoft.com/office/drawing/2014/main" id="{9D50EA50-8D15-771D-CD72-2140E6B822A0}"/>
              </a:ext>
            </a:extLst>
          </p:cNvPr>
          <p:cNvSpPr txBox="1"/>
          <p:nvPr/>
        </p:nvSpPr>
        <p:spPr>
          <a:xfrm>
            <a:off x="1066800" y="1198354"/>
            <a:ext cx="5029200" cy="3785652"/>
          </a:xfrm>
          <a:prstGeom prst="rect">
            <a:avLst/>
          </a:prstGeom>
          <a:noFill/>
        </p:spPr>
        <p:txBody>
          <a:bodyPr wrap="square" rtlCol="0">
            <a:spAutoFit/>
          </a:bodyPr>
          <a:lstStyle/>
          <a:p>
            <a:r>
              <a:rPr lang="en-IN" sz="2400" dirty="0">
                <a:solidFill>
                  <a:schemeClr val="bg1"/>
                </a:solidFill>
                <a:latin typeface="Century "/>
              </a:rPr>
              <a:t>Marceline Day plays Sally</a:t>
            </a:r>
            <a:r>
              <a:rPr lang="en-IN" sz="2400">
                <a:solidFill>
                  <a:schemeClr val="bg1"/>
                </a:solidFill>
                <a:latin typeface="Century "/>
              </a:rPr>
              <a:t>, Buster’s love </a:t>
            </a:r>
            <a:r>
              <a:rPr lang="en-IN" sz="2400" dirty="0">
                <a:solidFill>
                  <a:schemeClr val="bg1"/>
                </a:solidFill>
                <a:latin typeface="Century "/>
              </a:rPr>
              <a:t>interest, and brings real spark to the role. </a:t>
            </a:r>
          </a:p>
          <a:p>
            <a:endParaRPr lang="en-IN" sz="2400" dirty="0">
              <a:solidFill>
                <a:schemeClr val="bg1"/>
              </a:solidFill>
              <a:latin typeface="Century "/>
            </a:endParaRPr>
          </a:p>
          <a:p>
            <a:r>
              <a:rPr lang="en-IN" sz="2400" dirty="0">
                <a:solidFill>
                  <a:schemeClr val="bg1"/>
                </a:solidFill>
                <a:latin typeface="Century "/>
              </a:rPr>
              <a:t>A former child actress who worked with some of Hollywood's biggest names, including Lon Chaney, Day had already built a formidable career by the time she appeared here.</a:t>
            </a:r>
          </a:p>
        </p:txBody>
      </p:sp>
    </p:spTree>
    <p:extLst>
      <p:ext uri="{BB962C8B-B14F-4D97-AF65-F5344CB8AC3E}">
        <p14:creationId xmlns:p14="http://schemas.microsoft.com/office/powerpoint/2010/main" val="2440316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410D7150-66E1-F169-3ED6-29079D4833D8}"/>
            </a:ext>
          </a:extLst>
        </p:cNvPr>
        <p:cNvGrpSpPr/>
        <p:nvPr/>
      </p:nvGrpSpPr>
      <p:grpSpPr>
        <a:xfrm>
          <a:off x="0" y="0"/>
          <a:ext cx="0" cy="0"/>
          <a:chOff x="0" y="0"/>
          <a:chExt cx="0" cy="0"/>
        </a:xfrm>
      </p:grpSpPr>
      <p:pic>
        <p:nvPicPr>
          <p:cNvPr id="145" name="Google Shape;145;p6">
            <a:extLst>
              <a:ext uri="{FF2B5EF4-FFF2-40B4-BE49-F238E27FC236}">
                <a16:creationId xmlns:a16="http://schemas.microsoft.com/office/drawing/2014/main" id="{26A664C5-533B-67D9-8A84-857EE4CF857F}"/>
              </a:ext>
            </a:extLst>
          </p:cNvPr>
          <p:cNvPicPr preferRelativeResize="0"/>
          <p:nvPr/>
        </p:nvPicPr>
        <p:blipFill rotWithShape="1">
          <a:blip r:embed="rId3">
            <a:alphaModFix/>
          </a:blip>
          <a:srcRect/>
          <a:stretch/>
        </p:blipFill>
        <p:spPr>
          <a:xfrm>
            <a:off x="1" y="0"/>
            <a:ext cx="12191999" cy="6858000"/>
          </a:xfrm>
          <a:prstGeom prst="rect">
            <a:avLst/>
          </a:prstGeom>
          <a:noFill/>
          <a:ln>
            <a:noFill/>
          </a:ln>
        </p:spPr>
      </p:pic>
      <p:sp>
        <p:nvSpPr>
          <p:cNvPr id="2" name="TextBox 1">
            <a:extLst>
              <a:ext uri="{FF2B5EF4-FFF2-40B4-BE49-F238E27FC236}">
                <a16:creationId xmlns:a16="http://schemas.microsoft.com/office/drawing/2014/main" id="{5EABB091-DF73-6A49-4399-C3EED28C243A}"/>
              </a:ext>
            </a:extLst>
          </p:cNvPr>
          <p:cNvSpPr txBox="1"/>
          <p:nvPr/>
        </p:nvSpPr>
        <p:spPr>
          <a:xfrm>
            <a:off x="1272497" y="874446"/>
            <a:ext cx="5316839" cy="4893647"/>
          </a:xfrm>
          <a:prstGeom prst="rect">
            <a:avLst/>
          </a:prstGeom>
          <a:noFill/>
        </p:spPr>
        <p:txBody>
          <a:bodyPr wrap="square" rtlCol="0">
            <a:spAutoFit/>
          </a:bodyPr>
          <a:lstStyle/>
          <a:p>
            <a:r>
              <a:rPr lang="en-IN" sz="2400" dirty="0">
                <a:solidFill>
                  <a:schemeClr val="bg1"/>
                </a:solidFill>
                <a:latin typeface="Century" panose="02040604050505020304" pitchFamily="18" charset="0"/>
              </a:rPr>
              <a:t>In 1928, Keaton signed with MGM, one of Hollywood's most powerful studios. </a:t>
            </a:r>
            <a:r>
              <a:rPr lang="en-IN" sz="2400" i="1" dirty="0">
                <a:solidFill>
                  <a:schemeClr val="bg1"/>
                </a:solidFill>
                <a:latin typeface="Century" panose="02040604050505020304" pitchFamily="18" charset="0"/>
              </a:rPr>
              <a:t>The Cameraman </a:t>
            </a:r>
            <a:r>
              <a:rPr lang="en-IN" sz="2400" dirty="0">
                <a:solidFill>
                  <a:schemeClr val="bg1"/>
                </a:solidFill>
                <a:latin typeface="Century" panose="02040604050505020304" pitchFamily="18" charset="0"/>
              </a:rPr>
              <a:t>was his debut under that contract, and commercially it was a success.</a:t>
            </a:r>
          </a:p>
          <a:p>
            <a:endParaRPr lang="en-IN" sz="2400" dirty="0">
              <a:solidFill>
                <a:schemeClr val="bg1"/>
              </a:solidFill>
              <a:latin typeface="Century" panose="02040604050505020304" pitchFamily="18" charset="0"/>
            </a:endParaRPr>
          </a:p>
          <a:p>
            <a:r>
              <a:rPr lang="en-IN" sz="2400" dirty="0">
                <a:solidFill>
                  <a:schemeClr val="bg1"/>
                </a:solidFill>
                <a:latin typeface="Century" panose="02040604050505020304" pitchFamily="18" charset="0"/>
              </a:rPr>
              <a:t>Keaton, however, came to regard the move as one of the great mistakes of his career. After years of running his own independent studio with full creative control, he found the rigid structure of a major studio deeply stifling.</a:t>
            </a:r>
          </a:p>
        </p:txBody>
      </p:sp>
      <p:pic>
        <p:nvPicPr>
          <p:cNvPr id="4" name="Picture 3">
            <a:extLst>
              <a:ext uri="{FF2B5EF4-FFF2-40B4-BE49-F238E27FC236}">
                <a16:creationId xmlns:a16="http://schemas.microsoft.com/office/drawing/2014/main" id="{8638884D-59DE-2C5B-265C-4EE056C36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5394" y="720574"/>
            <a:ext cx="3708121" cy="5416851"/>
          </a:xfrm>
          <a:prstGeom prst="rect">
            <a:avLst/>
          </a:prstGeom>
        </p:spPr>
      </p:pic>
    </p:spTree>
    <p:extLst>
      <p:ext uri="{BB962C8B-B14F-4D97-AF65-F5344CB8AC3E}">
        <p14:creationId xmlns:p14="http://schemas.microsoft.com/office/powerpoint/2010/main" val="2820394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AFC68D5C-17B9-E4C7-2E9B-C8AF575A90EC}"/>
            </a:ext>
          </a:extLst>
        </p:cNvPr>
        <p:cNvGrpSpPr/>
        <p:nvPr/>
      </p:nvGrpSpPr>
      <p:grpSpPr>
        <a:xfrm>
          <a:off x="0" y="0"/>
          <a:ext cx="0" cy="0"/>
          <a:chOff x="0" y="0"/>
          <a:chExt cx="0" cy="0"/>
        </a:xfrm>
      </p:grpSpPr>
      <p:pic>
        <p:nvPicPr>
          <p:cNvPr id="145" name="Google Shape;145;p6">
            <a:extLst>
              <a:ext uri="{FF2B5EF4-FFF2-40B4-BE49-F238E27FC236}">
                <a16:creationId xmlns:a16="http://schemas.microsoft.com/office/drawing/2014/main" id="{910CC8D7-6337-E192-8A17-3589B7239405}"/>
              </a:ext>
            </a:extLst>
          </p:cNvPr>
          <p:cNvPicPr preferRelativeResize="0"/>
          <p:nvPr/>
        </p:nvPicPr>
        <p:blipFill rotWithShape="1">
          <a:blip r:embed="rId3">
            <a:alphaModFix/>
          </a:blip>
          <a:srcRect/>
          <a:stretch/>
        </p:blipFill>
        <p:spPr>
          <a:xfrm>
            <a:off x="1" y="0"/>
            <a:ext cx="12191999" cy="6858000"/>
          </a:xfrm>
          <a:prstGeom prst="rect">
            <a:avLst/>
          </a:prstGeom>
          <a:noFill/>
          <a:ln>
            <a:noFill/>
          </a:ln>
        </p:spPr>
      </p:pic>
      <p:pic>
        <p:nvPicPr>
          <p:cNvPr id="5" name="Picture 4">
            <a:extLst>
              <a:ext uri="{FF2B5EF4-FFF2-40B4-BE49-F238E27FC236}">
                <a16:creationId xmlns:a16="http://schemas.microsoft.com/office/drawing/2014/main" id="{4B9A14EB-515E-ADA2-F01B-B5BCD9B11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358" y="852536"/>
            <a:ext cx="4974201" cy="4893647"/>
          </a:xfrm>
          <a:prstGeom prst="rect">
            <a:avLst/>
          </a:prstGeom>
        </p:spPr>
      </p:pic>
      <p:sp>
        <p:nvSpPr>
          <p:cNvPr id="6" name="TextBox 5">
            <a:extLst>
              <a:ext uri="{FF2B5EF4-FFF2-40B4-BE49-F238E27FC236}">
                <a16:creationId xmlns:a16="http://schemas.microsoft.com/office/drawing/2014/main" id="{5E1FEEC4-AE01-E208-7525-DD2315E93BF9}"/>
              </a:ext>
            </a:extLst>
          </p:cNvPr>
          <p:cNvSpPr txBox="1"/>
          <p:nvPr/>
        </p:nvSpPr>
        <p:spPr>
          <a:xfrm>
            <a:off x="6358759" y="982176"/>
            <a:ext cx="4698883" cy="4524315"/>
          </a:xfrm>
          <a:prstGeom prst="rect">
            <a:avLst/>
          </a:prstGeom>
          <a:noFill/>
        </p:spPr>
        <p:txBody>
          <a:bodyPr wrap="square" rtlCol="0">
            <a:spAutoFit/>
          </a:bodyPr>
          <a:lstStyle/>
          <a:p>
            <a:r>
              <a:rPr lang="en-IN" sz="2400" b="1" dirty="0">
                <a:solidFill>
                  <a:schemeClr val="bg1"/>
                </a:solidFill>
                <a:latin typeface="Century" panose="02040604050505020304" pitchFamily="18" charset="0"/>
              </a:rPr>
              <a:t>Keaton was no stranger to animal co-stars. Across his films he shared the screen with a cow, a bulldog, and a horse, among others. </a:t>
            </a:r>
          </a:p>
          <a:p>
            <a:endParaRPr lang="en-IN" sz="2400" b="1" dirty="0">
              <a:solidFill>
                <a:schemeClr val="bg1"/>
              </a:solidFill>
              <a:latin typeface="Century" panose="02040604050505020304" pitchFamily="18" charset="0"/>
            </a:endParaRPr>
          </a:p>
          <a:p>
            <a:r>
              <a:rPr lang="en-IN" sz="2400" b="1" dirty="0">
                <a:solidFill>
                  <a:schemeClr val="bg1"/>
                </a:solidFill>
                <a:latin typeface="Century" panose="02040604050505020304" pitchFamily="18" charset="0"/>
              </a:rPr>
              <a:t>In </a:t>
            </a:r>
            <a:r>
              <a:rPr lang="en-IN" sz="2400" b="1" i="1" dirty="0">
                <a:solidFill>
                  <a:schemeClr val="bg1"/>
                </a:solidFill>
                <a:latin typeface="Century" panose="02040604050505020304" pitchFamily="18" charset="0"/>
              </a:rPr>
              <a:t>The Cameraman</a:t>
            </a:r>
            <a:r>
              <a:rPr lang="en-IN" sz="2400" b="1" dirty="0">
                <a:solidFill>
                  <a:schemeClr val="bg1"/>
                </a:solidFill>
                <a:latin typeface="Century" panose="02040604050505020304" pitchFamily="18" charset="0"/>
              </a:rPr>
              <a:t>, his scene-stealing companion is Josephine the Monkey, a seasoned performer who also appeared alongside Charlie Chaplin!</a:t>
            </a:r>
          </a:p>
        </p:txBody>
      </p:sp>
    </p:spTree>
    <p:extLst>
      <p:ext uri="{BB962C8B-B14F-4D97-AF65-F5344CB8AC3E}">
        <p14:creationId xmlns:p14="http://schemas.microsoft.com/office/powerpoint/2010/main" val="406450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F6BB4AA5-B025-F1D7-9F7A-A34529751C35}"/>
            </a:ext>
          </a:extLst>
        </p:cNvPr>
        <p:cNvGrpSpPr/>
        <p:nvPr/>
      </p:nvGrpSpPr>
      <p:grpSpPr>
        <a:xfrm>
          <a:off x="0" y="0"/>
          <a:ext cx="0" cy="0"/>
          <a:chOff x="0" y="0"/>
          <a:chExt cx="0" cy="0"/>
        </a:xfrm>
      </p:grpSpPr>
      <p:pic>
        <p:nvPicPr>
          <p:cNvPr id="145" name="Google Shape;145;p6">
            <a:extLst>
              <a:ext uri="{FF2B5EF4-FFF2-40B4-BE49-F238E27FC236}">
                <a16:creationId xmlns:a16="http://schemas.microsoft.com/office/drawing/2014/main" id="{7AB58511-FCBC-356A-4362-BF5D726C7D69}"/>
              </a:ext>
            </a:extLst>
          </p:cNvPr>
          <p:cNvPicPr preferRelativeResize="0"/>
          <p:nvPr/>
        </p:nvPicPr>
        <p:blipFill rotWithShape="1">
          <a:blip r:embed="rId3">
            <a:alphaModFix/>
          </a:blip>
          <a:srcRect/>
          <a:stretch/>
        </p:blipFill>
        <p:spPr>
          <a:xfrm>
            <a:off x="0" y="-1"/>
            <a:ext cx="12191999" cy="6858000"/>
          </a:xfrm>
          <a:prstGeom prst="rect">
            <a:avLst/>
          </a:prstGeom>
          <a:noFill/>
          <a:ln>
            <a:noFill/>
          </a:ln>
        </p:spPr>
      </p:pic>
      <p:sp>
        <p:nvSpPr>
          <p:cNvPr id="2" name="TextBox 1">
            <a:extLst>
              <a:ext uri="{FF2B5EF4-FFF2-40B4-BE49-F238E27FC236}">
                <a16:creationId xmlns:a16="http://schemas.microsoft.com/office/drawing/2014/main" id="{675397B1-334F-DE5E-51E9-BED85FE16EAC}"/>
              </a:ext>
            </a:extLst>
          </p:cNvPr>
          <p:cNvSpPr txBox="1"/>
          <p:nvPr/>
        </p:nvSpPr>
        <p:spPr>
          <a:xfrm>
            <a:off x="6627044" y="982175"/>
            <a:ext cx="4006392" cy="4893647"/>
          </a:xfrm>
          <a:prstGeom prst="rect">
            <a:avLst/>
          </a:prstGeom>
          <a:noFill/>
        </p:spPr>
        <p:txBody>
          <a:bodyPr wrap="square" rtlCol="0">
            <a:spAutoFit/>
          </a:bodyPr>
          <a:lstStyle/>
          <a:p>
            <a:r>
              <a:rPr lang="en-IN" sz="2400" b="1" dirty="0">
                <a:solidFill>
                  <a:schemeClr val="bg1"/>
                </a:solidFill>
                <a:latin typeface="Century "/>
              </a:rPr>
              <a:t>The film features some of the most well-known comedy scenes in history, including a crowded changing room and a hilarious mishap at a public swimming pool.</a:t>
            </a:r>
          </a:p>
          <a:p>
            <a:endParaRPr lang="en-IN" sz="2400" b="1" dirty="0">
              <a:solidFill>
                <a:schemeClr val="bg1"/>
              </a:solidFill>
              <a:latin typeface="Century "/>
            </a:endParaRPr>
          </a:p>
          <a:p>
            <a:r>
              <a:rPr lang="en-IN" sz="2400" b="1" dirty="0">
                <a:solidFill>
                  <a:schemeClr val="bg1"/>
                </a:solidFill>
                <a:latin typeface="Century "/>
              </a:rPr>
              <a:t>These scenes show off Keaton’s amazing timing and his ability to find humour in everyday, relatable situations.</a:t>
            </a:r>
          </a:p>
        </p:txBody>
      </p:sp>
      <p:pic>
        <p:nvPicPr>
          <p:cNvPr id="4" name="Picture 3">
            <a:extLst>
              <a:ext uri="{FF2B5EF4-FFF2-40B4-BE49-F238E27FC236}">
                <a16:creationId xmlns:a16="http://schemas.microsoft.com/office/drawing/2014/main" id="{FA1A8377-1734-FBAF-55EB-CBBFF181D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6583" y="2083323"/>
            <a:ext cx="3618375" cy="2691353"/>
          </a:xfrm>
          <a:prstGeom prst="rect">
            <a:avLst/>
          </a:prstGeom>
        </p:spPr>
      </p:pic>
    </p:spTree>
    <p:extLst>
      <p:ext uri="{BB962C8B-B14F-4D97-AF65-F5344CB8AC3E}">
        <p14:creationId xmlns:p14="http://schemas.microsoft.com/office/powerpoint/2010/main" val="1058768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BE2F4377-5CCA-007B-3F1E-7F07B667DB37}"/>
            </a:ext>
          </a:extLst>
        </p:cNvPr>
        <p:cNvGrpSpPr/>
        <p:nvPr/>
      </p:nvGrpSpPr>
      <p:grpSpPr>
        <a:xfrm>
          <a:off x="0" y="0"/>
          <a:ext cx="0" cy="0"/>
          <a:chOff x="0" y="0"/>
          <a:chExt cx="0" cy="0"/>
        </a:xfrm>
      </p:grpSpPr>
      <p:pic>
        <p:nvPicPr>
          <p:cNvPr id="145" name="Google Shape;145;p6">
            <a:extLst>
              <a:ext uri="{FF2B5EF4-FFF2-40B4-BE49-F238E27FC236}">
                <a16:creationId xmlns:a16="http://schemas.microsoft.com/office/drawing/2014/main" id="{CB6ACF42-8363-DA01-83DA-C4ED9A457BC6}"/>
              </a:ext>
            </a:extLst>
          </p:cNvPr>
          <p:cNvPicPr preferRelativeResize="0"/>
          <p:nvPr/>
        </p:nvPicPr>
        <p:blipFill rotWithShape="1">
          <a:blip r:embed="rId3">
            <a:alphaModFix/>
          </a:blip>
          <a:srcRect/>
          <a:stretch/>
        </p:blipFill>
        <p:spPr>
          <a:xfrm>
            <a:off x="1" y="0"/>
            <a:ext cx="12191999" cy="6858000"/>
          </a:xfrm>
          <a:prstGeom prst="rect">
            <a:avLst/>
          </a:prstGeom>
          <a:noFill/>
          <a:ln>
            <a:noFill/>
          </a:ln>
        </p:spPr>
      </p:pic>
      <p:sp>
        <p:nvSpPr>
          <p:cNvPr id="2" name="TextBox 1">
            <a:extLst>
              <a:ext uri="{FF2B5EF4-FFF2-40B4-BE49-F238E27FC236}">
                <a16:creationId xmlns:a16="http://schemas.microsoft.com/office/drawing/2014/main" id="{B5CE022B-90B2-93EE-C51E-E47AD5FD7668}"/>
              </a:ext>
            </a:extLst>
          </p:cNvPr>
          <p:cNvSpPr txBox="1"/>
          <p:nvPr/>
        </p:nvSpPr>
        <p:spPr>
          <a:xfrm>
            <a:off x="1429518" y="1166842"/>
            <a:ext cx="5012892" cy="4524315"/>
          </a:xfrm>
          <a:prstGeom prst="rect">
            <a:avLst/>
          </a:prstGeom>
          <a:noFill/>
        </p:spPr>
        <p:txBody>
          <a:bodyPr wrap="square" rtlCol="0">
            <a:spAutoFit/>
          </a:bodyPr>
          <a:lstStyle/>
          <a:p>
            <a:r>
              <a:rPr lang="en-IN" sz="2400" dirty="0">
                <a:solidFill>
                  <a:schemeClr val="bg1"/>
                </a:solidFill>
                <a:latin typeface="Century "/>
              </a:rPr>
              <a:t>The Cameraman is a perfect example of a "film-within-a-film." </a:t>
            </a:r>
          </a:p>
          <a:p>
            <a:endParaRPr lang="en-IN" sz="2400" dirty="0">
              <a:solidFill>
                <a:schemeClr val="bg1"/>
              </a:solidFill>
              <a:latin typeface="Century "/>
            </a:endParaRPr>
          </a:p>
          <a:p>
            <a:r>
              <a:rPr lang="en-IN" sz="2400" dirty="0">
                <a:solidFill>
                  <a:schemeClr val="bg1"/>
                </a:solidFill>
                <a:latin typeface="Century "/>
              </a:rPr>
              <a:t>It gives the audience a fun, behind-the-scenes look at how movies were made in the 1920s. </a:t>
            </a:r>
          </a:p>
          <a:p>
            <a:endParaRPr lang="en-IN" sz="2400" dirty="0">
              <a:solidFill>
                <a:schemeClr val="bg1"/>
              </a:solidFill>
              <a:latin typeface="Century "/>
            </a:endParaRPr>
          </a:p>
          <a:p>
            <a:r>
              <a:rPr lang="en-IN" sz="2400" dirty="0">
                <a:solidFill>
                  <a:schemeClr val="bg1"/>
                </a:solidFill>
                <a:latin typeface="Century "/>
              </a:rPr>
              <a:t>By showing the character’s funny struggles to get the "perfect shot," Keaton makes </a:t>
            </a:r>
            <a:r>
              <a:rPr lang="en-IN" sz="2400" dirty="0" err="1">
                <a:solidFill>
                  <a:schemeClr val="bg1"/>
                </a:solidFill>
                <a:latin typeface="Century "/>
              </a:rPr>
              <a:t>lighthearted</a:t>
            </a:r>
            <a:r>
              <a:rPr lang="en-IN" sz="2400" dirty="0">
                <a:solidFill>
                  <a:schemeClr val="bg1"/>
                </a:solidFill>
                <a:latin typeface="Century "/>
              </a:rPr>
              <a:t> fun of the movie industry and how much it loves big, dramatic spectacles.</a:t>
            </a:r>
          </a:p>
        </p:txBody>
      </p:sp>
      <p:pic>
        <p:nvPicPr>
          <p:cNvPr id="4" name="Picture 3">
            <a:extLst>
              <a:ext uri="{FF2B5EF4-FFF2-40B4-BE49-F238E27FC236}">
                <a16:creationId xmlns:a16="http://schemas.microsoft.com/office/drawing/2014/main" id="{039E52FC-EC21-06DE-E5AE-952EECDD6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357" y="1583080"/>
            <a:ext cx="4493443" cy="3370082"/>
          </a:xfrm>
          <a:prstGeom prst="rect">
            <a:avLst/>
          </a:prstGeom>
        </p:spPr>
      </p:pic>
    </p:spTree>
    <p:extLst>
      <p:ext uri="{BB962C8B-B14F-4D97-AF65-F5344CB8AC3E}">
        <p14:creationId xmlns:p14="http://schemas.microsoft.com/office/powerpoint/2010/main" val="1896464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TotalTime>
  <Words>461</Words>
  <Application>Microsoft Office PowerPoint</Application>
  <PresentationFormat>Widescreen</PresentationFormat>
  <Paragraphs>35</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Century</vt:lpstr>
      <vt:lpstr>Century </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Pinto</dc:creator>
  <cp:lastModifiedBy>Alison Strauss</cp:lastModifiedBy>
  <cp:revision>283</cp:revision>
  <dcterms:created xsi:type="dcterms:W3CDTF">2026-03-05T11:51:18Z</dcterms:created>
  <dcterms:modified xsi:type="dcterms:W3CDTF">2026-03-11T17:22:37Z</dcterms:modified>
</cp:coreProperties>
</file>